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7" roundtripDataSignature="AMtx7midzNjbw8TBADiRNNdfmm3P+xynx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customschemas.google.com/relationships/presentationmetadata" Target="metadata"/><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 name="Google Shape;8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8c1ef2cdb0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g18c1ef2cdb0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8c1ef2cdb0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18c1ef2cdb0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8c1ef2cdb0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g18c1ef2cdb0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 name="Google Shape;9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 name="Google Shape;9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 name="Google Shape;10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8c1ef2cdb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g18c1ef2cdb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1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 name="Google Shape;1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2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sp>
        <p:nvSpPr>
          <p:cNvPr id="19" name="Google Shape;19;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1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1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1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1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8" name="Google Shape;58;p1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8"/>
          <p:cNvSpPr/>
          <p:nvPr>
            <p:ph idx="2" type="pic"/>
          </p:nvPr>
        </p:nvSpPr>
        <p:spPr>
          <a:xfrm>
            <a:off x="5183188" y="987425"/>
            <a:ext cx="6172200" cy="4873625"/>
          </a:xfrm>
          <a:prstGeom prst="rect">
            <a:avLst/>
          </a:prstGeom>
          <a:noFill/>
          <a:ln>
            <a:noFill/>
          </a:ln>
        </p:spPr>
      </p:sp>
      <p:sp>
        <p:nvSpPr>
          <p:cNvPr id="65" name="Google Shape;65;p1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descr="Music Note Frame Black - Free vector graphic on Pixabay" id="11" name="Google Shape;11;p9"/>
          <p:cNvPicPr preferRelativeResize="0"/>
          <p:nvPr/>
        </p:nvPicPr>
        <p:blipFill rotWithShape="1">
          <a:blip r:embed="rId1">
            <a:alphaModFix/>
          </a:blip>
          <a:srcRect b="0" l="0" r="0" t="0"/>
          <a:stretch/>
        </p:blipFill>
        <p:spPr>
          <a:xfrm>
            <a:off x="0" y="-185739"/>
            <a:ext cx="12192000" cy="690721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
          <p:cNvSpPr txBox="1"/>
          <p:nvPr>
            <p:ph type="ctrTitle"/>
          </p:nvPr>
        </p:nvSpPr>
        <p:spPr>
          <a:xfrm>
            <a:off x="1524000" y="2817018"/>
            <a:ext cx="9144000" cy="122396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8000"/>
              <a:buFont typeface="Calibri"/>
              <a:buNone/>
            </a:pPr>
            <a:r>
              <a:rPr b="1" lang="en-GB" sz="8000"/>
              <a:t>Making Instruments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18c1ef2cdb0_0_4"/>
          <p:cNvSpPr txBox="1"/>
          <p:nvPr/>
        </p:nvSpPr>
        <p:spPr>
          <a:xfrm>
            <a:off x="1329350" y="1093300"/>
            <a:ext cx="9529200" cy="4248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Calibri"/>
                <a:ea typeface="Calibri"/>
                <a:cs typeface="Calibri"/>
                <a:sym typeface="Calibri"/>
              </a:rPr>
              <a:t>Step 2</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Calibri"/>
                <a:ea typeface="Calibri"/>
                <a:cs typeface="Calibri"/>
                <a:sym typeface="Calibri"/>
              </a:rPr>
              <a:t>When you have decided what you would like your instrument to look like, draw it on the sheet provided. Remember to add colour.</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Calibri"/>
                <a:ea typeface="Calibri"/>
                <a:cs typeface="Calibri"/>
                <a:sym typeface="Calibri"/>
              </a:rPr>
              <a:t>Try to draw it from the front and from the side.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Calibri"/>
                <a:ea typeface="Calibri"/>
                <a:cs typeface="Calibri"/>
                <a:sym typeface="Calibri"/>
              </a:rPr>
              <a:t>You can always change and adapt how it looks as you are making it if you decide to, but you need a plan at the start.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18c1ef2cdb0_0_8"/>
          <p:cNvSpPr txBox="1"/>
          <p:nvPr/>
        </p:nvSpPr>
        <p:spPr>
          <a:xfrm>
            <a:off x="1329350" y="1093300"/>
            <a:ext cx="9529200" cy="4617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Calibri"/>
                <a:ea typeface="Calibri"/>
                <a:cs typeface="Calibri"/>
                <a:sym typeface="Calibri"/>
              </a:rPr>
              <a:t>Step 3</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Calibri"/>
                <a:ea typeface="Calibri"/>
                <a:cs typeface="Calibri"/>
                <a:sym typeface="Calibri"/>
              </a:rPr>
              <a:t>After you have drawn your instrument, identify the materials you will need to build it. If you can add measurements, this will make building it easier.</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Calibri"/>
                <a:ea typeface="Calibri"/>
                <a:cs typeface="Calibri"/>
                <a:sym typeface="Calibri"/>
              </a:rPr>
              <a:t>Again, you can change the materials as you make it, but this list will help you get started.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Calibri"/>
                <a:ea typeface="Calibri"/>
                <a:cs typeface="Calibri"/>
                <a:sym typeface="Calibri"/>
              </a:rPr>
              <a:t>Think where you could obtain the materials from. Can you bring anything in from home?</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18c1ef2cdb0_0_12"/>
          <p:cNvSpPr txBox="1"/>
          <p:nvPr/>
        </p:nvSpPr>
        <p:spPr>
          <a:xfrm>
            <a:off x="1329350" y="1093300"/>
            <a:ext cx="9529200" cy="4248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Calibri"/>
                <a:ea typeface="Calibri"/>
                <a:cs typeface="Calibri"/>
                <a:sym typeface="Calibri"/>
              </a:rPr>
              <a:t>Step 4</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Calibri"/>
                <a:ea typeface="Calibri"/>
                <a:cs typeface="Calibri"/>
                <a:sym typeface="Calibri"/>
              </a:rPr>
              <a:t>The final planning stage is to write a set of instructions, saying how you will make your instruments.</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Calibri"/>
                <a:ea typeface="Calibri"/>
                <a:cs typeface="Calibri"/>
                <a:sym typeface="Calibri"/>
              </a:rPr>
              <a:t>Add as much detail as possible, including any tools that you may need to use.</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Calibri"/>
                <a:ea typeface="Calibri"/>
                <a:cs typeface="Calibri"/>
                <a:sym typeface="Calibri"/>
              </a:rPr>
              <a:t>Think about any help from an adult you might need</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2"/>
          <p:cNvPicPr preferRelativeResize="0"/>
          <p:nvPr/>
        </p:nvPicPr>
        <p:blipFill rotWithShape="1">
          <a:blip r:embed="rId3">
            <a:alphaModFix/>
          </a:blip>
          <a:srcRect b="25052" l="0" r="50828" t="0"/>
          <a:stretch/>
        </p:blipFill>
        <p:spPr>
          <a:xfrm>
            <a:off x="1295400" y="947633"/>
            <a:ext cx="4140200" cy="4962734"/>
          </a:xfrm>
          <a:prstGeom prst="rect">
            <a:avLst/>
          </a:prstGeom>
          <a:noFill/>
          <a:ln>
            <a:noFill/>
          </a:ln>
        </p:spPr>
      </p:pic>
      <p:pic>
        <p:nvPicPr>
          <p:cNvPr id="91" name="Google Shape;91;p2"/>
          <p:cNvPicPr preferRelativeResize="0"/>
          <p:nvPr/>
        </p:nvPicPr>
        <p:blipFill rotWithShape="1">
          <a:blip r:embed="rId3">
            <a:alphaModFix/>
          </a:blip>
          <a:srcRect b="765" l="48267" r="2561" t="46607"/>
          <a:stretch/>
        </p:blipFill>
        <p:spPr>
          <a:xfrm>
            <a:off x="5619118" y="1010974"/>
            <a:ext cx="5467982" cy="46024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3"/>
          <p:cNvPicPr preferRelativeResize="0"/>
          <p:nvPr/>
        </p:nvPicPr>
        <p:blipFill rotWithShape="1">
          <a:blip r:embed="rId3">
            <a:alphaModFix/>
          </a:blip>
          <a:srcRect b="0" l="0" r="0" t="0"/>
          <a:stretch/>
        </p:blipFill>
        <p:spPr>
          <a:xfrm>
            <a:off x="1304924" y="1404937"/>
            <a:ext cx="10083511" cy="4048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4"/>
          <p:cNvPicPr preferRelativeResize="0"/>
          <p:nvPr/>
        </p:nvPicPr>
        <p:blipFill rotWithShape="1">
          <a:blip r:embed="rId3">
            <a:alphaModFix/>
          </a:blip>
          <a:srcRect b="0" l="0" r="0" t="0"/>
          <a:stretch/>
        </p:blipFill>
        <p:spPr>
          <a:xfrm>
            <a:off x="1032680" y="1624012"/>
            <a:ext cx="10126640" cy="33924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5"/>
          <p:cNvPicPr preferRelativeResize="0"/>
          <p:nvPr/>
        </p:nvPicPr>
        <p:blipFill rotWithShape="1">
          <a:blip r:embed="rId3">
            <a:alphaModFix/>
          </a:blip>
          <a:srcRect b="0" l="0" r="0" t="0"/>
          <a:stretch/>
        </p:blipFill>
        <p:spPr>
          <a:xfrm>
            <a:off x="1797882" y="686339"/>
            <a:ext cx="8596235" cy="527848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6"/>
          <p:cNvPicPr preferRelativeResize="0"/>
          <p:nvPr/>
        </p:nvPicPr>
        <p:blipFill rotWithShape="1">
          <a:blip r:embed="rId3">
            <a:alphaModFix/>
          </a:blip>
          <a:srcRect b="0" l="0" r="0" t="0"/>
          <a:stretch/>
        </p:blipFill>
        <p:spPr>
          <a:xfrm>
            <a:off x="1152525" y="1062037"/>
            <a:ext cx="10007322" cy="47545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7"/>
          <p:cNvPicPr preferRelativeResize="0"/>
          <p:nvPr/>
        </p:nvPicPr>
        <p:blipFill rotWithShape="1">
          <a:blip r:embed="rId3">
            <a:alphaModFix/>
          </a:blip>
          <a:srcRect b="0" l="0" r="0" t="0"/>
          <a:stretch/>
        </p:blipFill>
        <p:spPr>
          <a:xfrm>
            <a:off x="2090737" y="719845"/>
            <a:ext cx="8247063" cy="541831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8"/>
          <p:cNvPicPr preferRelativeResize="0"/>
          <p:nvPr/>
        </p:nvPicPr>
        <p:blipFill rotWithShape="1">
          <a:blip r:embed="rId3">
            <a:alphaModFix/>
          </a:blip>
          <a:srcRect b="4399" l="0" r="0" t="0"/>
          <a:stretch/>
        </p:blipFill>
        <p:spPr>
          <a:xfrm>
            <a:off x="1998662" y="663575"/>
            <a:ext cx="8194675" cy="528169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18c1ef2cdb0_0_0"/>
          <p:cNvSpPr txBox="1"/>
          <p:nvPr/>
        </p:nvSpPr>
        <p:spPr>
          <a:xfrm>
            <a:off x="1329350" y="1093300"/>
            <a:ext cx="9529200" cy="4617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Calibri"/>
                <a:ea typeface="Calibri"/>
                <a:cs typeface="Calibri"/>
                <a:sym typeface="Calibri"/>
              </a:rPr>
              <a:t>Now it is your chance to decide which instrument you would like to make.</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Calibri"/>
                <a:ea typeface="Calibri"/>
                <a:cs typeface="Calibri"/>
                <a:sym typeface="Calibri"/>
              </a:rPr>
              <a:t>Step 1</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Calibri"/>
                <a:ea typeface="Calibri"/>
                <a:cs typeface="Calibri"/>
                <a:sym typeface="Calibri"/>
              </a:rPr>
              <a:t>When you have decided, try to find some images of it using your Chromebook. Try to find at least three. Copy and paste them into your planning sheet.</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Calibri"/>
                <a:ea typeface="Calibri"/>
                <a:cs typeface="Calibri"/>
                <a:sym typeface="Calibri"/>
              </a:rPr>
              <a:t>The images you find should be different versions of the instrument you want to make. Decide what you want yours to look like by picking the best bits from each image.</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2021-12-08T08:30:16Z</dcterms:created>
  <dc:creator>Phillippa-Leigh Levett</dc:creator>
</cp:coreProperties>
</file>