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34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05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51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12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7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5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85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5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3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7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48A1-34FA-4267-B04E-3CFA3A030B99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C515-B869-4205-9754-B869F3A88B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3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60648" y="1698639"/>
            <a:ext cx="6048672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Are you passionate about Early Help? 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 smtClean="0"/>
              <a:t>Are </a:t>
            </a:r>
            <a:r>
              <a:rPr lang="en-GB" sz="1400" b="1" dirty="0"/>
              <a:t>you interested in gaining a qualification in Early Help and prevention</a:t>
            </a:r>
            <a:r>
              <a:rPr lang="en-GB" sz="1400" b="1" dirty="0" smtClean="0"/>
              <a:t>?</a:t>
            </a:r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 smtClean="0"/>
              <a:t>Are </a:t>
            </a:r>
            <a:r>
              <a:rPr lang="en-GB" sz="1400" b="1" dirty="0"/>
              <a:t>you interested in being an assessor? </a:t>
            </a:r>
            <a:endParaRPr lang="en-GB" sz="1400" b="1" dirty="0" smtClean="0"/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 smtClean="0"/>
              <a:t>Do </a:t>
            </a:r>
            <a:r>
              <a:rPr lang="en-GB" sz="1400" b="1" dirty="0"/>
              <a:t>you have skills and experience of delivering training? </a:t>
            </a:r>
            <a:endParaRPr lang="en-GB" sz="1400" b="1" dirty="0" smtClean="0"/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 smtClean="0"/>
              <a:t>Are </a:t>
            </a:r>
            <a:r>
              <a:rPr lang="en-GB" sz="1400" b="1" dirty="0"/>
              <a:t>you looking for a career </a:t>
            </a:r>
            <a:r>
              <a:rPr lang="en-GB" sz="1400" b="1" dirty="0" smtClean="0"/>
              <a:t>pathway or wanting to gain new qualifications.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 smtClean="0"/>
              <a:t>Would </a:t>
            </a:r>
            <a:r>
              <a:rPr lang="en-GB" sz="1400" b="1" dirty="0"/>
              <a:t>you like the opportunity to be part of a trailblazing qualification within  a multi-agency approach. 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 smtClean="0"/>
          </a:p>
          <a:p>
            <a:r>
              <a:rPr lang="en-GB" dirty="0" smtClean="0"/>
              <a:t>The </a:t>
            </a:r>
            <a:r>
              <a:rPr lang="en-GB" dirty="0"/>
              <a:t>Early Help </a:t>
            </a:r>
            <a:r>
              <a:rPr lang="en-GB" dirty="0" smtClean="0"/>
              <a:t>qualification framework has </a:t>
            </a:r>
            <a:r>
              <a:rPr lang="en-GB" dirty="0"/>
              <a:t>been developed to support the professionalism of the </a:t>
            </a:r>
            <a:r>
              <a:rPr lang="en-GB" dirty="0" smtClean="0"/>
              <a:t>Early intervention </a:t>
            </a:r>
            <a:r>
              <a:rPr lang="en-GB" dirty="0"/>
              <a:t>workforce and to provide a flexible progression route for those who work, or aspire to </a:t>
            </a:r>
            <a:r>
              <a:rPr lang="en-GB" dirty="0" smtClean="0"/>
              <a:t>work  within Early Help  </a:t>
            </a:r>
            <a:r>
              <a:rPr lang="en-GB" dirty="0"/>
              <a:t>    </a:t>
            </a:r>
          </a:p>
          <a:p>
            <a:r>
              <a:rPr lang="en-GB" dirty="0" smtClean="0"/>
              <a:t>    </a:t>
            </a:r>
            <a:endParaRPr lang="en-GB" dirty="0"/>
          </a:p>
          <a:p>
            <a:r>
              <a:rPr lang="en-GB" dirty="0" smtClean="0"/>
              <a:t>Interested </a:t>
            </a:r>
            <a:r>
              <a:rPr lang="en-GB" dirty="0"/>
              <a:t>in finding out more about these exciting opportunities?   Please come along to our information </a:t>
            </a:r>
            <a:r>
              <a:rPr lang="en-GB" dirty="0" smtClean="0"/>
              <a:t>session, everyone is welcome . If you have any queries please contact Lesley Wilkinson on </a:t>
            </a:r>
            <a:r>
              <a:rPr lang="en-GB" smtClean="0"/>
              <a:t>0113  376 0436 </a:t>
            </a:r>
            <a:endParaRPr lang="en-GB" dirty="0"/>
          </a:p>
          <a:p>
            <a:r>
              <a:rPr lang="en-GB" sz="1400" dirty="0"/>
              <a:t> 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Thursday 15th February 2018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LSCB Training room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SHINE</a:t>
            </a:r>
          </a:p>
          <a:p>
            <a:r>
              <a:rPr lang="en-GB" sz="1600" b="1" dirty="0" err="1">
                <a:solidFill>
                  <a:schemeClr val="accent6">
                    <a:lumMod val="75000"/>
                  </a:schemeClr>
                </a:solidFill>
              </a:rPr>
              <a:t>Harehills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 Road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Leeds 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LS8 5HS 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3:30– 4:30pm</a:t>
            </a:r>
          </a:p>
          <a:p>
            <a:endParaRPr lang="en-GB" dirty="0"/>
          </a:p>
        </p:txBody>
      </p:sp>
      <p:pic>
        <p:nvPicPr>
          <p:cNvPr id="6" name="Picture 2" descr="Image result for child friendly lee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456614"/>
            <a:ext cx="199707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Ben</dc:creator>
  <cp:lastModifiedBy>Wilkinson, Lesley</cp:lastModifiedBy>
  <cp:revision>23</cp:revision>
  <dcterms:created xsi:type="dcterms:W3CDTF">2017-03-15T08:32:02Z</dcterms:created>
  <dcterms:modified xsi:type="dcterms:W3CDTF">2018-02-01T13:12:29Z</dcterms:modified>
  <cp:contentStatus/>
</cp:coreProperties>
</file>